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57" r:id="rId5"/>
    <p:sldId id="258" r:id="rId6"/>
    <p:sldId id="261" r:id="rId7"/>
    <p:sldId id="265" r:id="rId8"/>
    <p:sldId id="264" r:id="rId9"/>
    <p:sldId id="263" r:id="rId10"/>
    <p:sldId id="259" r:id="rId11"/>
    <p:sldId id="260" r:id="rId12"/>
    <p:sldId id="266" r:id="rId13"/>
    <p:sldId id="267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4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7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2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A3C5A-9145-41EC-8C0E-A5DE312CAFAB}" type="datetimeFigureOut">
              <a:rPr lang="en-US" smtClean="0"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B77B-A229-44F8-B334-87BC38B39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2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edo@bath.k12.va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Resources to help your child be successful in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 help for the busy 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4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http://www.mrdowling.com/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1600200"/>
            <a:ext cx="8534400" cy="479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7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http://www.refdesk.com/history.html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9429"/>
            <a:ext cx="8649693" cy="486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47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English, Reading, Writing, Language Arts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http://www.powa.org/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7" y="1600200"/>
            <a:ext cx="894516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2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http://writing.colostate.edu/learn.cfm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8096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971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http://thewritingresource.net/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0927"/>
            <a:ext cx="8415139" cy="473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57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http://www.writing.com/page/writing_help/writing_help.html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76400"/>
            <a:ext cx="8846596" cy="497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6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http://www.free.ed.gov/subjects.cfm?subject_id=80&amp;toplvl=78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33298"/>
            <a:ext cx="8610600" cy="48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43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http://themoonlitroad.com/audio-stories/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8566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00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http://www.learnoutloud.com/Free-Audio-Video/Literature/Short-Stories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4" y="1905000"/>
            <a:ext cx="82675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0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of the sites shown here offer free resources. Some of the sites also have a paid section. This is not an endorsement of the paid section of those sites. Most of the resources in the paid section can be found on other free sites.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0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61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http://www.periodicvideos.com/index.htm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8737402" cy="491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246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http://learn.genetics.utah.edu/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538566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1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http://www.mathopenref.com/index.html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06631" cy="483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4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http://nlvm.usu.edu/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74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5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http://illuminations.nctm.org/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6" y="1447800"/>
            <a:ext cx="8403032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6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http://www.webmath.com/index.html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1" y="1681214"/>
            <a:ext cx="8221639" cy="462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4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Free text to speech app</a:t>
            </a:r>
            <a:br>
              <a:rPr lang="en-US" sz="3200" dirty="0" smtClean="0"/>
            </a:br>
            <a:r>
              <a:rPr lang="en-US" sz="3200" dirty="0" smtClean="0"/>
              <a:t>http://www.naturalreaders.com/download.php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91550" cy="4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Homework Help 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4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contact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contact me if you have any questions or need more resources:</a:t>
            </a:r>
          </a:p>
          <a:p>
            <a:pPr marL="0" indent="0">
              <a:buNone/>
            </a:pPr>
            <a:r>
              <a:rPr lang="en-US" smtClean="0">
                <a:hlinkClick r:id="rId2"/>
              </a:rPr>
              <a:t>edo@bath.k12.va.us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http://www.infoplease.com/homework/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826092"/>
            <a:ext cx="8513618" cy="478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94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http://www.factmonster.com/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6" y="1600200"/>
            <a:ext cx="80518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990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http://bjpinchbeck.com/index.html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686800" cy="48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http://www.ipl.org/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741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7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http://www.ipl.org/div/teen/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28620" cy="46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45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Studies 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8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841D4AB05CD40BCE9C3D8A2081774" ma:contentTypeVersion="0" ma:contentTypeDescription="Create a new document." ma:contentTypeScope="" ma:versionID="c667bfb8481490857ec4c853c37fdc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F8222F-6181-4883-8C2A-43CD553E6A5C}"/>
</file>

<file path=customXml/itemProps2.xml><?xml version="1.0" encoding="utf-8"?>
<ds:datastoreItem xmlns:ds="http://schemas.openxmlformats.org/officeDocument/2006/customXml" ds:itemID="{128563EE-F56C-49E3-9D41-85101158F2A7}"/>
</file>

<file path=customXml/itemProps3.xml><?xml version="1.0" encoding="utf-8"?>
<ds:datastoreItem xmlns:ds="http://schemas.openxmlformats.org/officeDocument/2006/customXml" ds:itemID="{8FC75E27-83A9-4D7B-8181-542ABBC04599}"/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179</Words>
  <Application>Microsoft Office PowerPoint</Application>
  <PresentationFormat>On-screen Show (4:3)</PresentationFormat>
  <Paragraphs>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Resources to help your child be successful in school</vt:lpstr>
      <vt:lpstr>Disclaimer</vt:lpstr>
      <vt:lpstr>General Homework Help Sites</vt:lpstr>
      <vt:lpstr>http://www.infoplease.com/homework/</vt:lpstr>
      <vt:lpstr>http://www.factmonster.com/</vt:lpstr>
      <vt:lpstr>http://bjpinchbeck.com/index.html</vt:lpstr>
      <vt:lpstr>http://www.ipl.org/</vt:lpstr>
      <vt:lpstr>http://www.ipl.org/div/teen/</vt:lpstr>
      <vt:lpstr>Social Studies Sites</vt:lpstr>
      <vt:lpstr>http://www.mrdowling.com/</vt:lpstr>
      <vt:lpstr>http://www.refdesk.com/history.html</vt:lpstr>
      <vt:lpstr>English, Reading, Writing, Language Arts</vt:lpstr>
      <vt:lpstr>http://www.powa.org/</vt:lpstr>
      <vt:lpstr>http://writing.colostate.edu/learn.cfm</vt:lpstr>
      <vt:lpstr>http://thewritingresource.net/</vt:lpstr>
      <vt:lpstr>http://www.writing.com/page/writing_help/writing_help.html</vt:lpstr>
      <vt:lpstr>http://www.free.ed.gov/subjects.cfm?subject_id=80&amp;toplvl=78</vt:lpstr>
      <vt:lpstr>http://themoonlitroad.com/audio-stories/</vt:lpstr>
      <vt:lpstr>http://www.learnoutloud.com/Free-Audio-Video/Literature/Short-Stories</vt:lpstr>
      <vt:lpstr>Science Resources</vt:lpstr>
      <vt:lpstr>http://www.periodicvideos.com/index.htm</vt:lpstr>
      <vt:lpstr>http://learn.genetics.utah.edu/</vt:lpstr>
      <vt:lpstr>Math Resources</vt:lpstr>
      <vt:lpstr>http://www.mathopenref.com/index.html</vt:lpstr>
      <vt:lpstr>http://nlvm.usu.edu/</vt:lpstr>
      <vt:lpstr>http://illuminations.nctm.org/</vt:lpstr>
      <vt:lpstr>http://www.webmath.com/index.html</vt:lpstr>
      <vt:lpstr>Free tools</vt:lpstr>
      <vt:lpstr>Free text to speech app http://www.naturalreaders.com/download.php</vt:lpstr>
      <vt:lpstr>Please contact me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Ozols</dc:creator>
  <cp:lastModifiedBy>Ed Ozols</cp:lastModifiedBy>
  <cp:revision>10</cp:revision>
  <dcterms:created xsi:type="dcterms:W3CDTF">2012-10-28T12:48:11Z</dcterms:created>
  <dcterms:modified xsi:type="dcterms:W3CDTF">2012-10-28T21:28:26Z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0x0101008E0841D4AB05CD40BCE9C3D8A2081774</vt:lpwstr>
  </property>
</Properties>
</file>